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50" d="100"/>
          <a:sy n="50" d="100"/>
        </p:scale>
        <p:origin x="3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Population Pre-Test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03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approximate current population on Earth?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22 billion</a:t>
            </a:r>
          </a:p>
          <a:p>
            <a:r>
              <a:rPr lang="en-US" sz="3200" dirty="0" smtClean="0"/>
              <a:t>6 billion</a:t>
            </a:r>
          </a:p>
          <a:p>
            <a:r>
              <a:rPr lang="en-US" sz="3200" dirty="0" smtClean="0"/>
              <a:t>10 billion</a:t>
            </a:r>
          </a:p>
          <a:p>
            <a:r>
              <a:rPr lang="en-US" sz="3200" dirty="0" smtClean="0"/>
              <a:t>3 billion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35918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growth on the planet is connected to which of the following?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Poverty</a:t>
            </a:r>
          </a:p>
          <a:p>
            <a:r>
              <a:rPr lang="en-US" dirty="0" smtClean="0"/>
              <a:t>Conflict</a:t>
            </a:r>
          </a:p>
          <a:p>
            <a:r>
              <a:rPr lang="en-US" dirty="0" smtClean="0"/>
              <a:t>Environmental damage</a:t>
            </a:r>
          </a:p>
          <a:p>
            <a:r>
              <a:rPr lang="en-US" dirty="0" smtClean="0"/>
              <a:t>All of these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823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primary reason people have large families is because…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Their government requires them to</a:t>
            </a:r>
          </a:p>
          <a:p>
            <a:r>
              <a:rPr lang="en-US" dirty="0" smtClean="0"/>
              <a:t>They are poor and children help them meet their needs</a:t>
            </a:r>
          </a:p>
          <a:p>
            <a:r>
              <a:rPr lang="en-US" dirty="0" smtClean="0"/>
              <a:t>Religious guidelines require it</a:t>
            </a:r>
          </a:p>
          <a:p>
            <a:r>
              <a:rPr lang="en-US" dirty="0" smtClean="0"/>
              <a:t>Their parents had lots of children too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782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Footprint means: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amount of the earth set aside for natural areas</a:t>
            </a:r>
          </a:p>
          <a:p>
            <a:r>
              <a:rPr lang="en-US" dirty="0" smtClean="0"/>
              <a:t>A means of estimating the environmental impact of a person or country</a:t>
            </a:r>
          </a:p>
          <a:p>
            <a:r>
              <a:rPr lang="en-US" dirty="0" smtClean="0"/>
              <a:t>The area on the earth built up for human civilization</a:t>
            </a:r>
          </a:p>
          <a:p>
            <a:r>
              <a:rPr lang="en-US" dirty="0" smtClean="0"/>
              <a:t>How much space is used by shoe factories around the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652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of the following occurrences could be the result of poverty: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Migration</a:t>
            </a:r>
          </a:p>
          <a:p>
            <a:r>
              <a:rPr lang="en-US" dirty="0" smtClean="0"/>
              <a:t>Crime</a:t>
            </a:r>
          </a:p>
          <a:p>
            <a:r>
              <a:rPr lang="en-US" dirty="0" smtClean="0"/>
              <a:t>Discrimination</a:t>
            </a:r>
          </a:p>
          <a:p>
            <a:r>
              <a:rPr lang="en-US" dirty="0" smtClean="0"/>
              <a:t>All of these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771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338943"/>
            <a:ext cx="9021837" cy="517615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Empowering and educating women is an important part of lowering birth rates.</a:t>
            </a:r>
          </a:p>
          <a:p>
            <a:r>
              <a:rPr lang="en-US" sz="2400" dirty="0" smtClean="0"/>
              <a:t>Many global issues that we see today are interconnected.</a:t>
            </a:r>
          </a:p>
          <a:p>
            <a:r>
              <a:rPr lang="en-US" sz="2400" dirty="0" smtClean="0"/>
              <a:t>Consumption in developed countries creates environmental damage</a:t>
            </a:r>
          </a:p>
          <a:p>
            <a:r>
              <a:rPr lang="en-US" sz="2400" dirty="0" smtClean="0"/>
              <a:t>Growing population is not related to global warming.</a:t>
            </a:r>
          </a:p>
          <a:p>
            <a:r>
              <a:rPr lang="en-US" sz="2400" dirty="0" smtClean="0"/>
              <a:t>There are now more people of childbearing age than ever before in history.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6262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</a:t>
            </a:r>
            <a:r>
              <a:rPr lang="en-US" smtClean="0"/>
              <a:t>or False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Africa has one of the lowest birth rates in the world.</a:t>
            </a:r>
          </a:p>
          <a:p>
            <a:r>
              <a:rPr lang="en-US" sz="2400" dirty="0" smtClean="0"/>
              <a:t>Italy has a high birth rate because of the influence of the Catholic Church.</a:t>
            </a:r>
          </a:p>
          <a:p>
            <a:r>
              <a:rPr lang="en-US" sz="2400" dirty="0" smtClean="0"/>
              <a:t>There is one solution that will work to solve population pressures in many different countries.</a:t>
            </a:r>
          </a:p>
          <a:p>
            <a:r>
              <a:rPr lang="en-US" sz="2400" dirty="0" smtClean="0"/>
              <a:t>We have the knowledge, technology and resources to stabilize population growth, if we chose to.</a:t>
            </a:r>
          </a:p>
          <a:p>
            <a:r>
              <a:rPr lang="en-US" sz="2400" dirty="0" smtClean="0"/>
              <a:t>Individual actions make a difference for the future.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744741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</TotalTime>
  <Words>269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Population Pre-Test</vt:lpstr>
      <vt:lpstr>What is the approximate current population on Earth?</vt:lpstr>
      <vt:lpstr>Population growth on the planet is connected to which of the following?</vt:lpstr>
      <vt:lpstr>A primary reason people have large families is because…</vt:lpstr>
      <vt:lpstr>Environmental Footprint means:</vt:lpstr>
      <vt:lpstr>Which of the following occurrences could be the result of poverty:</vt:lpstr>
      <vt:lpstr>True or False</vt:lpstr>
      <vt:lpstr>True or False</vt:lpstr>
    </vt:vector>
  </TitlesOfParts>
  <Company>PCSB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 Pre-Test</dc:title>
  <dc:creator>Schuster Deirdre</dc:creator>
  <cp:lastModifiedBy>Schuster Deirdre</cp:lastModifiedBy>
  <cp:revision>2</cp:revision>
  <dcterms:created xsi:type="dcterms:W3CDTF">2016-09-29T10:56:47Z</dcterms:created>
  <dcterms:modified xsi:type="dcterms:W3CDTF">2016-09-29T11:05:56Z</dcterms:modified>
</cp:coreProperties>
</file>