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38A642FE-9797-4431-A2F0-AB4859BA955C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0489E23-F627-4101-89D5-B7F639A2E0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42FE-9797-4431-A2F0-AB4859BA955C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9E23-F627-4101-89D5-B7F639A2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42FE-9797-4431-A2F0-AB4859BA955C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9E23-F627-4101-89D5-B7F639A2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42FE-9797-4431-A2F0-AB4859BA955C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9E23-F627-4101-89D5-B7F639A2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38A642FE-9797-4431-A2F0-AB4859BA955C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A0489E23-F627-4101-89D5-B7F639A2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42FE-9797-4431-A2F0-AB4859BA955C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9E23-F627-4101-89D5-B7F639A2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42FE-9797-4431-A2F0-AB4859BA955C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A0489E23-F627-4101-89D5-B7F639A2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42FE-9797-4431-A2F0-AB4859BA955C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9E23-F627-4101-89D5-B7F639A2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42FE-9797-4431-A2F0-AB4859BA955C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9E23-F627-4101-89D5-B7F639A2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42FE-9797-4431-A2F0-AB4859BA955C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A0489E23-F627-4101-89D5-B7F639A2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42FE-9797-4431-A2F0-AB4859BA955C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9E23-F627-4101-89D5-B7F639A2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38A642FE-9797-4431-A2F0-AB4859BA955C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A0489E23-F627-4101-89D5-B7F639A2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Equality in the 70s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Latinos</a:t>
            </a:r>
          </a:p>
          <a:p>
            <a:r>
              <a:rPr lang="en-US" dirty="0" smtClean="0"/>
              <a:t>Native Americans</a:t>
            </a:r>
          </a:p>
          <a:p>
            <a:r>
              <a:rPr lang="en-US" dirty="0" smtClean="0"/>
              <a:t>Women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Latinos Seek Equality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532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10023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did Latinos campaign</a:t>
                      </a:r>
                      <a:r>
                        <a:rPr lang="en-US" baseline="0" dirty="0" smtClean="0"/>
                        <a:t> for?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 did groups and individuals go about getting it?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Federal laws passed  to address these needs?</a:t>
                      </a:r>
                      <a:endParaRPr lang="en-US" dirty="0"/>
                    </a:p>
                  </a:txBody>
                  <a:tcPr/>
                </a:tc>
              </a:tr>
              <a:tr h="1002323">
                <a:tc>
                  <a:txBody>
                    <a:bodyPr/>
                    <a:lstStyle/>
                    <a:p>
                      <a:r>
                        <a:rPr lang="en-US" dirty="0" smtClean="0"/>
                        <a:t>Improved working conditions and better treatment for farm workers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Cesar Chavez – UFW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3 week fast and national grape boycott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160371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Educational programs for Spanish-speaking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Groups fought for classes taught in Spanish, smaller classes, more Chicano teachers</a:t>
                      </a:r>
                      <a:r>
                        <a:rPr lang="en-US" baseline="0" dirty="0" smtClean="0"/>
                        <a:t>, etc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Students held strikes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Bilingual Education Act</a:t>
                      </a:r>
                      <a:endParaRPr lang="en-US" dirty="0"/>
                    </a:p>
                  </a:txBody>
                  <a:tcPr/>
                </a:tc>
              </a:tr>
              <a:tr h="160371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More political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MAPA sponsored candidates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Raza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Unida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Alianza</a:t>
                      </a:r>
                      <a:r>
                        <a:rPr lang="en-US" baseline="0" dirty="0" smtClean="0"/>
                        <a:t> Federal de Mercedes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r>
              <a:rPr lang="en-US" dirty="0" smtClean="0"/>
              <a:t>Native American Movement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822960"/>
          <a:ext cx="8229600" cy="58826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What did Native Americans campaign</a:t>
                      </a:r>
                      <a:r>
                        <a:rPr lang="en-US" sz="1600" baseline="0" dirty="0" smtClean="0"/>
                        <a:t> for?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How did some Native American individuals and groups go about getting what they wanted?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Federal laws</a:t>
                      </a:r>
                      <a:r>
                        <a:rPr lang="en-US" sz="1600" baseline="0" dirty="0" smtClean="0"/>
                        <a:t> passed?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Healthier,</a:t>
                      </a:r>
                      <a:r>
                        <a:rPr lang="en-US" sz="1600" baseline="0" dirty="0" smtClean="0"/>
                        <a:t> more secure lives of their own choosing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61 Native Organizations drafted Declaration of Indian Purpose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Self determination and end to termination policy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Programs to create economic opportunity on reservations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Indian Education Act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Indian Self-Determination and Education Assistance Act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Restoration of Indian lands, burial grounds, fishing and timber rights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Military</a:t>
                      </a:r>
                      <a:r>
                        <a:rPr lang="en-US" sz="1600" baseline="0" dirty="0" smtClean="0"/>
                        <a:t> Actions to confront US </a:t>
                      </a:r>
                      <a:r>
                        <a:rPr lang="en-US" sz="1600" baseline="0" dirty="0" err="1" smtClean="0"/>
                        <a:t>gov’t</a:t>
                      </a:r>
                      <a:endParaRPr lang="en-US" sz="16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Indians of all tribes seized Alcatraz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AIM (Russell Means) seized BIA bldg in Washington &amp; Wounded Knee – took land claims to federal court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Alaska Native Lands Claim Settlement Act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Women Fight for Equality</a:t>
            </a:r>
            <a:endParaRPr lang="en-US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490263"/>
          <a:ext cx="8458200" cy="6263898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229100"/>
                <a:gridCol w="4229100"/>
              </a:tblGrid>
              <a:tr h="13767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Workplace</a:t>
                      </a:r>
                    </a:p>
                    <a:p>
                      <a:r>
                        <a:rPr lang="en-US" sz="1600" b="0" dirty="0" smtClean="0"/>
                        <a:t>Widespread wage and job discrimination awakened women to inferior status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Social Activism</a:t>
                      </a:r>
                    </a:p>
                    <a:p>
                      <a:r>
                        <a:rPr lang="en-US" sz="1600" b="0" dirty="0" smtClean="0"/>
                        <a:t>Discrimination faced w/in civil rights and anti-war movements awakened them to unequal</a:t>
                      </a:r>
                      <a:r>
                        <a:rPr lang="en-US" sz="1600" b="0" baseline="0" dirty="0" smtClean="0"/>
                        <a:t> treatment</a:t>
                      </a:r>
                      <a:endParaRPr lang="en-US" sz="1600" b="0" dirty="0"/>
                    </a:p>
                  </a:txBody>
                  <a:tcPr/>
                </a:tc>
              </a:tr>
              <a:tr h="105905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“Consciousness raising”</a:t>
                      </a:r>
                    </a:p>
                    <a:p>
                      <a:r>
                        <a:rPr lang="en-US" sz="1600" dirty="0" smtClean="0"/>
                        <a:t>Helped women discover their personal experiences were part of larger pattern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Feminism</a:t>
                      </a:r>
                    </a:p>
                    <a:p>
                      <a:r>
                        <a:rPr lang="en-US" sz="1600" dirty="0" smtClean="0"/>
                        <a:t>Provided theory for the movement</a:t>
                      </a:r>
                      <a:endParaRPr lang="en-US" sz="1600" dirty="0"/>
                    </a:p>
                  </a:txBody>
                  <a:tcPr/>
                </a:tc>
              </a:tr>
              <a:tr h="105905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Betty Friedan “The Feminine</a:t>
                      </a:r>
                      <a:r>
                        <a:rPr lang="en-US" sz="1600" b="1" baseline="0" dirty="0" smtClean="0"/>
                        <a:t> Mystique”</a:t>
                      </a:r>
                    </a:p>
                    <a:p>
                      <a:r>
                        <a:rPr lang="en-US" sz="1600" baseline="0" dirty="0" smtClean="0"/>
                        <a:t>Encouraged women to organize and take action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Civil</a:t>
                      </a:r>
                      <a:r>
                        <a:rPr lang="en-US" sz="1600" b="1" baseline="0" dirty="0" smtClean="0"/>
                        <a:t> Rights Act of 1964</a:t>
                      </a:r>
                    </a:p>
                    <a:p>
                      <a:r>
                        <a:rPr lang="en-US" sz="1600" baseline="0" dirty="0" smtClean="0"/>
                        <a:t>Gave women legal tools to fight discrimination</a:t>
                      </a:r>
                      <a:endParaRPr lang="en-US" sz="1600" dirty="0"/>
                    </a:p>
                  </a:txBody>
                  <a:tcPr/>
                </a:tc>
              </a:tr>
              <a:tr h="105905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National Organization for Women (NOW)</a:t>
                      </a:r>
                    </a:p>
                    <a:p>
                      <a:r>
                        <a:rPr lang="en-US" sz="1600" dirty="0" smtClean="0"/>
                        <a:t>Actively pursued the movement’s social and political goals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Gloria</a:t>
                      </a:r>
                      <a:r>
                        <a:rPr lang="en-US" sz="1600" b="1" baseline="0" dirty="0" smtClean="0"/>
                        <a:t> Steinem and Ms. Magazine</a:t>
                      </a:r>
                    </a:p>
                    <a:p>
                      <a:r>
                        <a:rPr lang="en-US" sz="1600" baseline="0" dirty="0" smtClean="0"/>
                        <a:t>Informed women about women’s movement</a:t>
                      </a:r>
                      <a:endParaRPr lang="en-US" sz="1600" dirty="0"/>
                    </a:p>
                  </a:txBody>
                  <a:tcPr/>
                </a:tc>
              </a:tr>
              <a:tr h="169448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Congress</a:t>
                      </a:r>
                    </a:p>
                    <a:p>
                      <a:r>
                        <a:rPr lang="en-US" sz="1600" dirty="0" smtClean="0"/>
                        <a:t>Banned gender discrimination in </a:t>
                      </a:r>
                      <a:r>
                        <a:rPr lang="en-US" sz="1600" dirty="0" err="1" smtClean="0"/>
                        <a:t>ed</a:t>
                      </a:r>
                      <a:r>
                        <a:rPr lang="en-US" sz="1600" baseline="0" dirty="0" smtClean="0"/>
                        <a:t> &amp; activities supported by federal funds</a:t>
                      </a:r>
                    </a:p>
                    <a:p>
                      <a:r>
                        <a:rPr lang="en-US" sz="1600" baseline="0" dirty="0" smtClean="0"/>
                        <a:t>Expanded EEOC’s enforcement power</a:t>
                      </a:r>
                    </a:p>
                    <a:p>
                      <a:r>
                        <a:rPr lang="en-US" sz="1600" baseline="0" dirty="0" smtClean="0"/>
                        <a:t>Gave working parents tax breaks for child care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Supreme Court</a:t>
                      </a:r>
                    </a:p>
                    <a:p>
                      <a:r>
                        <a:rPr lang="en-US" sz="1600" dirty="0" smtClean="0"/>
                        <a:t>Roe</a:t>
                      </a:r>
                      <a:r>
                        <a:rPr lang="en-US" sz="1600" baseline="0" dirty="0" smtClean="0"/>
                        <a:t> v. Wade recognized women’s right to have abortion during the first 3 months of pregnancy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438400" y="3124200"/>
            <a:ext cx="6553200" cy="914400"/>
          </a:xfrm>
        </p:spPr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Equal Rights Amendment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Who?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Conservative political and religious groups</a:t>
            </a:r>
          </a:p>
          <a:p>
            <a:r>
              <a:rPr lang="en-US" dirty="0" smtClean="0">
                <a:latin typeface="Lucida Calligraphy" pitchFamily="66" charset="0"/>
              </a:rPr>
              <a:t>Anti-feminists</a:t>
            </a:r>
          </a:p>
          <a:p>
            <a:r>
              <a:rPr lang="en-US" dirty="0" smtClean="0">
                <a:latin typeface="Lucida Calligraphy" pitchFamily="66" charset="0"/>
              </a:rPr>
              <a:t>Phyllis </a:t>
            </a:r>
            <a:r>
              <a:rPr lang="en-US" dirty="0" err="1" smtClean="0">
                <a:latin typeface="Lucida Calligraphy" pitchFamily="66" charset="0"/>
              </a:rPr>
              <a:t>Schlafly</a:t>
            </a:r>
            <a:endParaRPr lang="en-US" dirty="0" smtClean="0">
              <a:latin typeface="Lucida Calligraphy" pitchFamily="66" charset="0"/>
            </a:endParaRPr>
          </a:p>
          <a:p>
            <a:r>
              <a:rPr lang="en-US" dirty="0" smtClean="0">
                <a:latin typeface="Lucida Calligraphy" pitchFamily="66" charset="0"/>
              </a:rPr>
              <a:t>Stop ERA campaigns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Why?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Anti-feminism</a:t>
            </a:r>
          </a:p>
          <a:p>
            <a:r>
              <a:rPr lang="en-US" dirty="0" smtClean="0">
                <a:latin typeface="Lucida Calligraphy" pitchFamily="66" charset="0"/>
              </a:rPr>
              <a:t>Fears it would lead to draft of women, end laws protecting homemakers</a:t>
            </a:r>
          </a:p>
          <a:p>
            <a:r>
              <a:rPr lang="en-US" dirty="0" smtClean="0">
                <a:latin typeface="Lucida Calligraphy" pitchFamily="66" charset="0"/>
              </a:rPr>
              <a:t>Impact on families</a:t>
            </a:r>
          </a:p>
          <a:p>
            <a:r>
              <a:rPr lang="en-US" dirty="0" smtClean="0">
                <a:latin typeface="Lucida Calligraphy" pitchFamily="66" charset="0"/>
              </a:rPr>
              <a:t>End husbands responsibility to provide for the family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Culture and Counterculture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579120"/>
          <a:ext cx="8458200" cy="58216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19400"/>
                <a:gridCol w="2819400"/>
                <a:gridCol w="2819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Members</a:t>
                      </a:r>
                      <a:r>
                        <a:rPr lang="en-US" sz="1400" baseline="0" dirty="0" smtClean="0"/>
                        <a:t> or participants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0" baseline="0" dirty="0" smtClean="0"/>
                        <a:t>Idealistic or disillusioned young people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0" baseline="0" dirty="0" smtClean="0"/>
                        <a:t>White middle class youth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0" baseline="0" dirty="0" smtClean="0"/>
                        <a:t>Hippies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0" baseline="0" dirty="0" smtClean="0"/>
                        <a:t>People experiencing w/drugs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0" baseline="0" dirty="0" smtClean="0"/>
                        <a:t>Followers of Eastern religions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Beliefs re: American Society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0" dirty="0" smtClean="0"/>
                        <a:t>Had grown hollow, materialistic, cold and cruel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0" dirty="0" smtClean="0"/>
                        <a:t>Best</a:t>
                      </a:r>
                      <a:r>
                        <a:rPr lang="en-US" sz="1400" b="0" baseline="0" dirty="0" smtClean="0"/>
                        <a:t> to “tune in, turn-on and drop out”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Goals for Society &amp; themselves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0" dirty="0" smtClean="0"/>
                        <a:t>Idyllic</a:t>
                      </a:r>
                      <a:r>
                        <a:rPr lang="en-US" sz="1400" b="0" baseline="0" dirty="0" smtClean="0"/>
                        <a:t> setting of peace, love &amp; harmony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0" baseline="0" dirty="0" smtClean="0"/>
                        <a:t>Age of Aquarius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0" baseline="0" dirty="0" smtClean="0"/>
                        <a:t>Greater self-awareness &amp; inner peace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0" baseline="0" dirty="0" smtClean="0"/>
                        <a:t>Living together in communes, renouncing private property</a:t>
                      </a:r>
                      <a:endParaRPr lang="en-US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Movement Center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San Francisco’s Haight-Ashbury District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Attitudes and activities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Listening to &amp; playing rock-n-roll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Wearing outrageous clothes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Using drugs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Living in communes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Attending concerts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Casualness &amp; individuality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“do your own thing”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Violent episodes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Urban communes become dangerous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Deaths of Janis Joplin and </a:t>
                      </a:r>
                      <a:r>
                        <a:rPr lang="en-US" sz="1400" dirty="0" err="1" smtClean="0"/>
                        <a:t>Jimi</a:t>
                      </a:r>
                      <a:r>
                        <a:rPr lang="en-US" sz="1400" dirty="0" smtClean="0"/>
                        <a:t> Hendrix from drug overdoses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Impact on art and fashion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Rebellious style of pop art and a more consumer-oriented mass art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Impact on music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Widespread</a:t>
                      </a:r>
                      <a:r>
                        <a:rPr lang="en-US" sz="1400" baseline="0" dirty="0" smtClean="0"/>
                        <a:t> popularity and growth of rock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Popularity of Beatles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Woodstock music festival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Impact on mainstream</a:t>
                      </a:r>
                      <a:r>
                        <a:rPr lang="en-US" sz="1400" b="1" baseline="0" dirty="0" smtClean="0"/>
                        <a:t> America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More casual approach to sexual &amp; social behavior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Sexual revolution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Conservative backlash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Nixon’s election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128</TotalTime>
  <Words>580</Words>
  <Application>Microsoft Office PowerPoint</Application>
  <PresentationFormat>On-screen Show (4:3)</PresentationFormat>
  <Paragraphs>119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Carnival</vt:lpstr>
      <vt:lpstr>Equality in the 70s</vt:lpstr>
      <vt:lpstr>Latinos Seek Equality</vt:lpstr>
      <vt:lpstr>Native American Movement</vt:lpstr>
      <vt:lpstr>Women Fight for Equality</vt:lpstr>
      <vt:lpstr>Equal Rights Amendment</vt:lpstr>
      <vt:lpstr>Culture and Counterculture</vt:lpstr>
    </vt:vector>
  </TitlesOfParts>
  <Company>PCS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Equality in the 70s</dc:title>
  <dc:creator>PCS</dc:creator>
  <cp:lastModifiedBy>Schuster Deirdre</cp:lastModifiedBy>
  <cp:revision>9</cp:revision>
  <dcterms:created xsi:type="dcterms:W3CDTF">2009-05-20T16:49:19Z</dcterms:created>
  <dcterms:modified xsi:type="dcterms:W3CDTF">2016-03-28T12:43:47Z</dcterms:modified>
</cp:coreProperties>
</file>