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86F4A4B-7C28-4CC1-8D0D-52A1C129E52E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42E8AC9-700F-4AFF-A6F8-9C156BB60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Transportation Model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Sprawl</a:t>
            </a:r>
            <a:endParaRPr lang="en-US" dirty="0"/>
          </a:p>
        </p:txBody>
      </p:sp>
      <p:pic>
        <p:nvPicPr>
          <p:cNvPr id="1026" name="Picture 2" descr="54023DAA"/>
          <p:cNvPicPr>
            <a:picLocks noChangeAspect="1" noChangeArrowheads="1"/>
          </p:cNvPicPr>
          <p:nvPr/>
        </p:nvPicPr>
        <p:blipFill>
          <a:blip r:embed="rId2"/>
          <a:srcRect l="31409" t="55795" r="14775" b="20772"/>
          <a:stretch>
            <a:fillRect/>
          </a:stretch>
        </p:blipFill>
        <p:spPr bwMode="auto">
          <a:xfrm>
            <a:off x="-10604" y="0"/>
            <a:ext cx="915460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Traits of Sprawl – Anthony 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6962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Unlimited outward extension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Low-density development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Leapfrog development miles beyond the urban fringe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Fragmentation of political powers among many small municipalities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Dominance of transportation by private automobiles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Lack of centralized planning or control of land uses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Commercial strip development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Great fiscal disparities among towns and neighborhoods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Segregation of types of land uses in different zones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Reliance on a trickle-down process to provide low-income housing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210</TotalTime>
  <Words>73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</vt:lpstr>
      <vt:lpstr>Urban Sprawl</vt:lpstr>
      <vt:lpstr>Traits of Sprawl – Anthony Downs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Sprawl</dc:title>
  <dc:creator>PCS</dc:creator>
  <cp:lastModifiedBy>PCS</cp:lastModifiedBy>
  <cp:revision>16</cp:revision>
  <dcterms:created xsi:type="dcterms:W3CDTF">2010-04-15T13:36:49Z</dcterms:created>
  <dcterms:modified xsi:type="dcterms:W3CDTF">2010-04-16T14:29:28Z</dcterms:modified>
</cp:coreProperties>
</file>