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BFE210A-A02D-4DCD-952B-8A651C269AF7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19EC306E-738F-443A-8677-3125DD063D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305800" cy="25530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did President Franklin D. Roosevelt’s New Deal programs stimulate the economy</a:t>
            </a:r>
            <a:br>
              <a:rPr lang="en-US" dirty="0" smtClean="0"/>
            </a:br>
            <a:r>
              <a:rPr lang="en-US" dirty="0" smtClean="0"/>
              <a:t>and the arts? </a:t>
            </a:r>
          </a:p>
          <a:p>
            <a:pPr algn="ctr"/>
            <a:r>
              <a:rPr lang="en-US" dirty="0" smtClean="0"/>
              <a:t>How did the New Deal leave a lasting, yet controversial mark on American</a:t>
            </a:r>
            <a:br>
              <a:rPr lang="en-US" dirty="0" smtClean="0"/>
            </a:br>
            <a:r>
              <a:rPr lang="en-US" dirty="0" smtClean="0"/>
              <a:t>government?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New </a:t>
            </a:r>
            <a:r>
              <a:rPr lang="en-US" b="1" dirty="0" smtClean="0"/>
              <a:t>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Helping 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Focusing on Farms</a:t>
            </a:r>
          </a:p>
          <a:p>
            <a:pPr>
              <a:buNone/>
            </a:pPr>
            <a:r>
              <a:rPr lang="en-US" dirty="0" smtClean="0"/>
              <a:t>• 1936 Soil Conservation and Domestic Allotment Act replaces AAA</a:t>
            </a:r>
          </a:p>
          <a:p>
            <a:pPr>
              <a:buNone/>
            </a:pPr>
            <a:r>
              <a:rPr lang="en-US" dirty="0" smtClean="0"/>
              <a:t>- rewards farmers for practicing soil conservation</a:t>
            </a:r>
          </a:p>
          <a:p>
            <a:pPr>
              <a:buNone/>
            </a:pPr>
            <a:r>
              <a:rPr lang="en-US" dirty="0" smtClean="0"/>
              <a:t>• New Agricultural Adjustment Act avoids unconstitutional provision</a:t>
            </a:r>
          </a:p>
          <a:p>
            <a:pPr>
              <a:buNone/>
            </a:pPr>
            <a:r>
              <a:rPr lang="en-US" dirty="0" smtClean="0"/>
              <a:t>• Resettlement Administration gives loans to small farmers to buy land</a:t>
            </a:r>
          </a:p>
          <a:p>
            <a:pPr>
              <a:buNone/>
            </a:pPr>
            <a:r>
              <a:rPr lang="en-US" dirty="0" smtClean="0"/>
              <a:t>• Farm Security Administration—loans to tenant farmers to buy land</a:t>
            </a:r>
          </a:p>
          <a:p>
            <a:pPr>
              <a:buNone/>
            </a:pPr>
            <a:r>
              <a:rPr lang="en-US" dirty="0" smtClean="0"/>
              <a:t>• FSA hires photographers to shoot rural towns, farms, farmers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Roosevelt Extends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Programs for Urban Workers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Works Progress Administration (WPA)—creates jobs</a:t>
            </a:r>
          </a:p>
          <a:p>
            <a:pPr>
              <a:buNone/>
            </a:pPr>
            <a:r>
              <a:rPr lang="en-US" dirty="0" smtClean="0"/>
              <a:t>• WPA workers build airports, roads, public buildings</a:t>
            </a:r>
          </a:p>
          <a:p>
            <a:pPr>
              <a:buNone/>
            </a:pPr>
            <a:r>
              <a:rPr lang="en-US" dirty="0" smtClean="0"/>
              <a:t>• Women workers sew clothes for the needy</a:t>
            </a:r>
          </a:p>
          <a:p>
            <a:pPr>
              <a:buNone/>
            </a:pPr>
            <a:r>
              <a:rPr lang="en-US" dirty="0" smtClean="0"/>
              <a:t>• WPA employs professional writers, artists, performers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dirty="0" smtClean="0"/>
              <a:t>National Youth Administration (NYA)—education, jobs, counseling</a:t>
            </a:r>
          </a:p>
          <a:p>
            <a:pPr>
              <a:buNone/>
            </a:pPr>
            <a:r>
              <a:rPr lang="en-US" dirty="0" smtClean="0"/>
              <a:t>• Gives aid to students in exchange for part-time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Improving Labor and Other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Improving Labor Conditions</a:t>
            </a:r>
          </a:p>
          <a:p>
            <a:pPr>
              <a:buNone/>
            </a:pPr>
            <a:r>
              <a:rPr lang="en-US" dirty="0" smtClean="0"/>
              <a:t>• National Labor Relations Act, or </a:t>
            </a:r>
            <a:r>
              <a:rPr lang="en-US" b="1" dirty="0" smtClean="0"/>
              <a:t>Wagner Act, replaces NIRA:</a:t>
            </a:r>
          </a:p>
          <a:p>
            <a:pPr>
              <a:buNone/>
            </a:pPr>
            <a:r>
              <a:rPr lang="en-US" dirty="0" smtClean="0"/>
              <a:t>- protects right to join unions, collective bargaining</a:t>
            </a:r>
          </a:p>
          <a:p>
            <a:pPr>
              <a:buNone/>
            </a:pPr>
            <a:r>
              <a:rPr lang="en-US" dirty="0" smtClean="0"/>
              <a:t>- prohibits unfair labor practices</a:t>
            </a:r>
          </a:p>
          <a:p>
            <a:pPr>
              <a:buNone/>
            </a:pPr>
            <a:r>
              <a:rPr lang="en-US" dirty="0" smtClean="0"/>
              <a:t>• National Labor Relations Board hears testimony about labor practices</a:t>
            </a:r>
          </a:p>
          <a:p>
            <a:pPr>
              <a:buNone/>
            </a:pPr>
            <a:r>
              <a:rPr lang="en-US" dirty="0" smtClean="0"/>
              <a:t>• Holds elections to determine if workers want unions</a:t>
            </a:r>
          </a:p>
          <a:p>
            <a:pPr>
              <a:buNone/>
            </a:pPr>
            <a:r>
              <a:rPr lang="en-US" dirty="0" smtClean="0"/>
              <a:t>• Fair Labor Standards Act sets maximum hours, minimum wage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Social Security Act</a:t>
            </a:r>
          </a:p>
          <a:p>
            <a:pPr>
              <a:buNone/>
            </a:pPr>
            <a:r>
              <a:rPr lang="en-US" dirty="0" smtClean="0"/>
              <a:t>• 1935, </a:t>
            </a:r>
            <a:r>
              <a:rPr lang="en-US" b="1" dirty="0" smtClean="0"/>
              <a:t>Social Security Act creates Social Security system; provides:</a:t>
            </a:r>
          </a:p>
          <a:p>
            <a:pPr>
              <a:buNone/>
            </a:pPr>
            <a:r>
              <a:rPr lang="en-US" dirty="0" smtClean="0"/>
              <a:t>- insurance for retirees 65 or older</a:t>
            </a:r>
          </a:p>
          <a:p>
            <a:pPr>
              <a:buNone/>
            </a:pPr>
            <a:r>
              <a:rPr lang="en-US" dirty="0" smtClean="0"/>
              <a:t>- unemployment compensation</a:t>
            </a:r>
          </a:p>
          <a:p>
            <a:pPr>
              <a:buNone/>
            </a:pPr>
            <a:r>
              <a:rPr lang="en-US" dirty="0" smtClean="0"/>
              <a:t>- aid to disabled, families with children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Expanding and Regulating Utilities</a:t>
            </a:r>
          </a:p>
          <a:p>
            <a:pPr>
              <a:buNone/>
            </a:pPr>
            <a:r>
              <a:rPr lang="en-US" dirty="0" smtClean="0"/>
              <a:t>• Rural Electrification Administration brings electricity to farms</a:t>
            </a:r>
          </a:p>
          <a:p>
            <a:pPr>
              <a:buNone/>
            </a:pPr>
            <a:r>
              <a:rPr lang="en-US" dirty="0" smtClean="0"/>
              <a:t>• Public Utility Holding Company Act aims to stop financial corruption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New Deal Fights the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Electing Franklin Delano Roosevelt</a:t>
            </a:r>
          </a:p>
          <a:p>
            <a:pPr>
              <a:buNone/>
            </a:pPr>
            <a:r>
              <a:rPr lang="en-US" dirty="0"/>
              <a:t>• Democrats nominate NY governor </a:t>
            </a:r>
            <a:r>
              <a:rPr lang="en-US" b="1" dirty="0"/>
              <a:t>Franklin Delano Roosevelt</a:t>
            </a:r>
          </a:p>
          <a:p>
            <a:pPr>
              <a:buNone/>
            </a:pPr>
            <a:r>
              <a:rPr lang="en-US" dirty="0"/>
              <a:t>- reform-minded; projects friendliness, confidence</a:t>
            </a:r>
          </a:p>
          <a:p>
            <a:pPr>
              <a:buNone/>
            </a:pPr>
            <a:r>
              <a:rPr lang="en-US" dirty="0"/>
              <a:t>• Democrats overwhelmingly win presidency, Senate, House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Waiting </a:t>
            </a:r>
            <a:r>
              <a:rPr lang="en-US" b="1" dirty="0"/>
              <a:t>for Roosevelt to Take Over</a:t>
            </a:r>
          </a:p>
          <a:p>
            <a:pPr>
              <a:buNone/>
            </a:pPr>
            <a:r>
              <a:rPr lang="en-US" dirty="0"/>
              <a:t>• With “Brain Trust,” FDR formulates policies to alleviate problems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New Deal—</a:t>
            </a:r>
            <a:r>
              <a:rPr lang="en-US" b="1" u="sng" dirty="0"/>
              <a:t>relief</a:t>
            </a:r>
            <a:r>
              <a:rPr lang="en-US" b="1" dirty="0"/>
              <a:t> for needy, economic </a:t>
            </a:r>
            <a:r>
              <a:rPr lang="en-US" b="1" u="sng" dirty="0"/>
              <a:t>recovery</a:t>
            </a:r>
            <a:r>
              <a:rPr lang="en-US" b="1" dirty="0"/>
              <a:t>, financial </a:t>
            </a:r>
            <a:r>
              <a:rPr lang="en-US" b="1" u="sng" dirty="0"/>
              <a:t>reform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505" y="2819400"/>
            <a:ext cx="316749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The Hundred Days</a:t>
            </a:r>
          </a:p>
          <a:p>
            <a:pPr>
              <a:buNone/>
            </a:pPr>
            <a:r>
              <a:rPr lang="en-US" dirty="0"/>
              <a:t>• FDR launches Hundred Days; passes over 15 major New Deal laws</a:t>
            </a:r>
          </a:p>
          <a:p>
            <a:pPr>
              <a:buNone/>
            </a:pPr>
            <a:r>
              <a:rPr lang="en-US" dirty="0"/>
              <a:t>• Emergency Banking Relief Act permits Treasury Dept. to inspect banks</a:t>
            </a:r>
          </a:p>
          <a:p>
            <a:pPr>
              <a:buNone/>
            </a:pPr>
            <a:r>
              <a:rPr lang="en-US" dirty="0"/>
              <a:t>- decides which are insolvent, sound, or need loans</a:t>
            </a:r>
          </a:p>
          <a:p>
            <a:pPr>
              <a:buNone/>
            </a:pPr>
            <a:r>
              <a:rPr lang="en-US" dirty="0"/>
              <a:t>- public confidence in banks revived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An </a:t>
            </a:r>
            <a:r>
              <a:rPr lang="en-US" b="1" dirty="0"/>
              <a:t>Important Fireside Chat</a:t>
            </a:r>
          </a:p>
          <a:p>
            <a:pPr>
              <a:buNone/>
            </a:pPr>
            <a:r>
              <a:rPr lang="en-US" dirty="0"/>
              <a:t>• FDR gives fireside chats—radio talks explaining New Deal measures</a:t>
            </a:r>
          </a:p>
          <a:p>
            <a:pPr>
              <a:buNone/>
            </a:pPr>
            <a:r>
              <a:rPr lang="en-US" dirty="0"/>
              <a:t>• First chat discusses need for public support of government, banks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Glass-</a:t>
            </a:r>
            <a:r>
              <a:rPr lang="en-US" b="1" dirty="0" err="1"/>
              <a:t>Steagall</a:t>
            </a:r>
            <a:r>
              <a:rPr lang="en-US" b="1" dirty="0"/>
              <a:t> Act establishes Federal Deposit Insurance Corporation</a:t>
            </a:r>
          </a:p>
          <a:p>
            <a:pPr>
              <a:buNone/>
            </a:pPr>
            <a:r>
              <a:rPr lang="en-US" dirty="0"/>
              <a:t>- insures individual bank accounts, regulates banking practices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Federal Securities Act—companies must give all information on stocks</a:t>
            </a:r>
          </a:p>
          <a:p>
            <a:pPr>
              <a:buNone/>
            </a:pPr>
            <a:r>
              <a:rPr lang="en-US" dirty="0"/>
              <a:t>• Securities and Exchange Commission created to regulate stock market</a:t>
            </a:r>
          </a:p>
          <a:p>
            <a:pPr>
              <a:buNone/>
            </a:pPr>
            <a:r>
              <a:rPr lang="en-US" dirty="0"/>
              <a:t>• FDR gets law allowing production of some alcoholic beverages</a:t>
            </a:r>
          </a:p>
          <a:p>
            <a:pPr>
              <a:buNone/>
            </a:pPr>
            <a:r>
              <a:rPr lang="en-US" dirty="0"/>
              <a:t>• 21st Amendment repeals prohibition by end of 1933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Helping the American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Rural Assistance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Agricultural Adjustment Act (AAA) raises food prices, lowers supply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Tennessee Valley Authority creates jobs renovating, building dams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Providing </a:t>
            </a:r>
            <a:r>
              <a:rPr lang="en-US" b="1" dirty="0"/>
              <a:t>Work Projects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Civilian Conservation Corps—public works jobs for young men</a:t>
            </a:r>
          </a:p>
          <a:p>
            <a:pPr>
              <a:buNone/>
            </a:pPr>
            <a:r>
              <a:rPr lang="en-US" dirty="0"/>
              <a:t>• Public Works Administration—money to states to create jobs</a:t>
            </a:r>
          </a:p>
          <a:p>
            <a:pPr>
              <a:buNone/>
            </a:pPr>
            <a:r>
              <a:rPr lang="en-US" dirty="0"/>
              <a:t>• Civil Works Administration builds rural schools, pays teachers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Promoting Fair Practices</a:t>
            </a:r>
          </a:p>
          <a:p>
            <a:pPr>
              <a:buNone/>
            </a:pPr>
            <a:r>
              <a:rPr lang="en-US" dirty="0"/>
              <a:t>• NIRA establishes codes of fair practice for industries</a:t>
            </a:r>
          </a:p>
          <a:p>
            <a:pPr>
              <a:buNone/>
            </a:pPr>
            <a:r>
              <a:rPr lang="en-US" dirty="0"/>
              <a:t>- creates National Recovery Administration (NRA)</a:t>
            </a:r>
          </a:p>
          <a:p>
            <a:pPr>
              <a:buNone/>
            </a:pPr>
            <a:r>
              <a:rPr lang="en-US" dirty="0"/>
              <a:t>• NRA sets standards, prices, limits production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Food</a:t>
            </a:r>
            <a:r>
              <a:rPr lang="en-US" b="1" dirty="0"/>
              <a:t>, Clothing, and Shelter</a:t>
            </a:r>
          </a:p>
          <a:p>
            <a:pPr>
              <a:buNone/>
            </a:pPr>
            <a:r>
              <a:rPr lang="en-US" dirty="0"/>
              <a:t>• Home Owners Loan Corporation gives loans to prevent foreclosures</a:t>
            </a:r>
          </a:p>
          <a:p>
            <a:pPr>
              <a:buNone/>
            </a:pPr>
            <a:r>
              <a:rPr lang="en-US" dirty="0"/>
              <a:t>• Federal Housing Administration gives loans for mortgages, repairs</a:t>
            </a:r>
          </a:p>
          <a:p>
            <a:pPr>
              <a:buNone/>
            </a:pPr>
            <a:r>
              <a:rPr lang="en-US" dirty="0"/>
              <a:t>• Federal Emergency Relief Administration—direct relief to needy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New Deal Comes Under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Opposition to the New Deal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b="1" dirty="0"/>
              <a:t>Deficit spending—spending more money than government takes in</a:t>
            </a:r>
          </a:p>
          <a:p>
            <a:pPr>
              <a:buNone/>
            </a:pPr>
            <a:r>
              <a:rPr lang="en-US" dirty="0"/>
              <a:t>- funds New Deal</a:t>
            </a:r>
          </a:p>
          <a:p>
            <a:pPr>
              <a:buNone/>
            </a:pPr>
            <a:r>
              <a:rPr lang="en-US" dirty="0"/>
              <a:t>• Liberals: New Deal does not do enough to help poor, fix economy</a:t>
            </a:r>
          </a:p>
          <a:p>
            <a:pPr>
              <a:buNone/>
            </a:pPr>
            <a:r>
              <a:rPr lang="en-US" dirty="0"/>
              <a:t>• Conservatives: New Deal used to control business, socialize economy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The </a:t>
            </a:r>
            <a:r>
              <a:rPr lang="en-US" b="1" dirty="0"/>
              <a:t>Supreme Court Reacts</a:t>
            </a:r>
          </a:p>
          <a:p>
            <a:pPr>
              <a:buNone/>
            </a:pPr>
            <a:r>
              <a:rPr lang="en-US" dirty="0"/>
              <a:t>• Supreme Court strikes down NIRA, AAA as unconstitutional</a:t>
            </a:r>
          </a:p>
          <a:p>
            <a:pPr>
              <a:buNone/>
            </a:pPr>
            <a:r>
              <a:rPr lang="en-US" dirty="0"/>
              <a:t>• FDR proposes “Court-packing bill”; Congress, press protest</a:t>
            </a:r>
          </a:p>
          <a:p>
            <a:pPr>
              <a:buNone/>
            </a:pPr>
            <a:r>
              <a:rPr lang="en-US" dirty="0"/>
              <a:t>• Starting in 1937, justices retire; FDR appoints seven new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60198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Three Fiery Critics</a:t>
            </a:r>
          </a:p>
          <a:p>
            <a:pPr>
              <a:buNone/>
            </a:pPr>
            <a:r>
              <a:rPr lang="en-US" dirty="0"/>
              <a:t>• Some conservative opponents form American Liberty League</a:t>
            </a:r>
          </a:p>
          <a:p>
            <a:pPr>
              <a:buNone/>
            </a:pPr>
            <a:r>
              <a:rPr lang="en-US" dirty="0"/>
              <a:t>• Think measures violate respect for personal rights, property</a:t>
            </a:r>
          </a:p>
          <a:p>
            <a:pPr>
              <a:buNone/>
            </a:pPr>
            <a:r>
              <a:rPr lang="en-US" dirty="0"/>
              <a:t>• Father Charles Coughlin withdraws initial support of New Deal</a:t>
            </a:r>
          </a:p>
          <a:p>
            <a:pPr>
              <a:buNone/>
            </a:pPr>
            <a:r>
              <a:rPr lang="en-US" dirty="0"/>
              <a:t>- wants guaranteed income, banks nationalized</a:t>
            </a:r>
          </a:p>
          <a:p>
            <a:pPr>
              <a:buNone/>
            </a:pPr>
            <a:r>
              <a:rPr lang="en-US" dirty="0"/>
              <a:t>• Dr. Francis Townsend devises pension plan for elderly</a:t>
            </a:r>
          </a:p>
          <a:p>
            <a:pPr>
              <a:buNone/>
            </a:pPr>
            <a:r>
              <a:rPr lang="en-US" dirty="0"/>
              <a:t>• Presidential hopeful, Senator </a:t>
            </a:r>
            <a:r>
              <a:rPr lang="en-US" b="1" dirty="0"/>
              <a:t>Huey Long </a:t>
            </a:r>
            <a:r>
              <a:rPr lang="en-US" dirty="0"/>
              <a:t>has popular social program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0331" y="3657600"/>
            <a:ext cx="268366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Second New Deal Takes 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The Second Hundred Days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Furthering the New Deal</a:t>
            </a:r>
          </a:p>
          <a:p>
            <a:pPr>
              <a:buNone/>
            </a:pPr>
            <a:r>
              <a:rPr lang="en-US" dirty="0" smtClean="0"/>
              <a:t>• By 1935, economic recovery not as great as FDR had expected</a:t>
            </a:r>
          </a:p>
          <a:p>
            <a:pPr>
              <a:buNone/>
            </a:pPr>
            <a:r>
              <a:rPr lang="en-US" dirty="0" smtClean="0"/>
              <a:t>• FDR launches second phase: more relief for farmers, workers</a:t>
            </a:r>
          </a:p>
          <a:p>
            <a:pPr>
              <a:buNone/>
            </a:pPr>
            <a:r>
              <a:rPr lang="en-US" dirty="0" smtClean="0"/>
              <a:t>• First Lady </a:t>
            </a:r>
            <a:r>
              <a:rPr lang="en-US" b="1" dirty="0" smtClean="0"/>
              <a:t>Eleanor Roosevelt, a social reformer, prods president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Reelecting FDR</a:t>
            </a:r>
          </a:p>
          <a:p>
            <a:pPr>
              <a:buNone/>
            </a:pPr>
            <a:r>
              <a:rPr lang="en-US" dirty="0" smtClean="0"/>
              <a:t>• 1936, Democrats win presidency, large majorities in both houses</a:t>
            </a:r>
          </a:p>
          <a:p>
            <a:pPr>
              <a:buNone/>
            </a:pPr>
            <a:r>
              <a:rPr lang="en-US" dirty="0" smtClean="0"/>
              <a:t>• First time most African Americans vote Democratic</a:t>
            </a:r>
          </a:p>
          <a:p>
            <a:pPr>
              <a:buNone/>
            </a:pPr>
            <a:r>
              <a:rPr lang="en-US" dirty="0" smtClean="0"/>
              <a:t>• First time labor unions support presidential candidate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49</TotalTime>
  <Words>809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Currency</vt:lpstr>
      <vt:lpstr>The New Deal</vt:lpstr>
      <vt:lpstr>A New Deal Fights the Depression</vt:lpstr>
      <vt:lpstr>PowerPoint Presentation</vt:lpstr>
      <vt:lpstr>PowerPoint Presentation</vt:lpstr>
      <vt:lpstr>Helping the American People</vt:lpstr>
      <vt:lpstr>PowerPoint Presentation</vt:lpstr>
      <vt:lpstr>The New Deal Comes Under Attack</vt:lpstr>
      <vt:lpstr>PowerPoint Presentation</vt:lpstr>
      <vt:lpstr>The Second New Deal Takes Hold</vt:lpstr>
      <vt:lpstr>Helping Farmers</vt:lpstr>
      <vt:lpstr>Roosevelt Extends Relief</vt:lpstr>
      <vt:lpstr>Improving Labor and Other Reforms</vt:lpstr>
      <vt:lpstr>PowerPoint Presentation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Deal</dc:title>
  <dc:creator>PCSB</dc:creator>
  <cp:lastModifiedBy>Schuster Deirdre</cp:lastModifiedBy>
  <cp:revision>4</cp:revision>
  <dcterms:created xsi:type="dcterms:W3CDTF">2012-01-06T11:48:25Z</dcterms:created>
  <dcterms:modified xsi:type="dcterms:W3CDTF">2016-02-18T13:36:12Z</dcterms:modified>
</cp:coreProperties>
</file>